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80" d="100"/>
          <a:sy n="80" d="100"/>
        </p:scale>
        <p:origin x="-10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1102425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721425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652091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594425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235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953000" y="1752600"/>
            <a:ext cx="3276600" cy="278435"/>
            <a:chOff x="4953000" y="1752600"/>
            <a:chExt cx="3276600" cy="278435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953000" y="1752600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953000" y="1769425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1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38800" y="1769425"/>
              <a:ext cx="1828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Group structure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696200" y="1769425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3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953000" y="2209800"/>
            <a:ext cx="3276600" cy="278435"/>
            <a:chOff x="4953000" y="2224452"/>
            <a:chExt cx="3276600" cy="27843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4953000" y="2224452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953000" y="2241277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2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38800" y="2241277"/>
              <a:ext cx="1828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Historical Timeline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696200" y="2241277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4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53000" y="2667000"/>
            <a:ext cx="3276600" cy="278435"/>
            <a:chOff x="4953000" y="2696304"/>
            <a:chExt cx="3276600" cy="278435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4953000" y="2696304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53000" y="2713129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3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638800" y="2713129"/>
              <a:ext cx="1828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Business Formula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696200" y="2713129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5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53000" y="3124200"/>
            <a:ext cx="3276600" cy="278435"/>
            <a:chOff x="4953000" y="3168156"/>
            <a:chExt cx="3276600" cy="278435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4953000" y="3168156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4953000" y="3184981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4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638800" y="3184981"/>
              <a:ext cx="23241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Geographical Footprint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696200" y="3184981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6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53000" y="3581400"/>
            <a:ext cx="3276600" cy="278435"/>
            <a:chOff x="4953000" y="3640008"/>
            <a:chExt cx="3276600" cy="278435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4953000" y="3640008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4953000" y="3656833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5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638800" y="3656833"/>
              <a:ext cx="1676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Country comparison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696200" y="3656833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7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953000" y="4038600"/>
            <a:ext cx="3276600" cy="278435"/>
            <a:chOff x="4953000" y="4111860"/>
            <a:chExt cx="3276600" cy="278435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4953000" y="4111860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4953000" y="4128685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6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638800" y="4128685"/>
              <a:ext cx="19050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Future Growth Prospects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696200" y="4128685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8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53000" y="4495800"/>
            <a:ext cx="3276600" cy="278435"/>
            <a:chOff x="4953000" y="4583712"/>
            <a:chExt cx="3276600" cy="278435"/>
          </a:xfrm>
        </p:grpSpPr>
        <p:cxnSp>
          <p:nvCxnSpPr>
            <p:cNvPr id="80" name="Straight Connector 79"/>
            <p:cNvCxnSpPr/>
            <p:nvPr/>
          </p:nvCxnSpPr>
          <p:spPr>
            <a:xfrm>
              <a:off x="4953000" y="4583712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4953000" y="4600537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7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638800" y="4600537"/>
              <a:ext cx="1676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Financials at a Glance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696200" y="4600537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9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953000" y="4953000"/>
            <a:ext cx="3276600" cy="278435"/>
            <a:chOff x="4953000" y="5055565"/>
            <a:chExt cx="3276600" cy="278435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4953000" y="5055565"/>
              <a:ext cx="312420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4953000" y="5072390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8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38800" y="5072390"/>
              <a:ext cx="2209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Summary Table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696200" y="5072390"/>
              <a:ext cx="533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 smtClean="0">
                  <a:solidFill>
                    <a:srgbClr val="002060"/>
                  </a:solidFill>
                </a:rPr>
                <a:t>10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8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111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27</cp:revision>
  <dcterms:created xsi:type="dcterms:W3CDTF">2006-08-16T00:00:00Z</dcterms:created>
  <dcterms:modified xsi:type="dcterms:W3CDTF">2015-01-27T10:06:15Z</dcterms:modified>
</cp:coreProperties>
</file>